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87" r:id="rId2"/>
    <p:sldId id="286" r:id="rId3"/>
    <p:sldId id="285" r:id="rId4"/>
    <p:sldId id="279" r:id="rId5"/>
    <p:sldId id="270" r:id="rId6"/>
    <p:sldId id="257" r:id="rId7"/>
    <p:sldId id="265" r:id="rId8"/>
    <p:sldId id="266" r:id="rId9"/>
    <p:sldId id="264" r:id="rId10"/>
    <p:sldId id="283" r:id="rId11"/>
    <p:sldId id="274" r:id="rId12"/>
    <p:sldId id="275" r:id="rId13"/>
    <p:sldId id="273" r:id="rId14"/>
    <p:sldId id="271" r:id="rId15"/>
    <p:sldId id="262" r:id="rId16"/>
    <p:sldId id="263" r:id="rId17"/>
    <p:sldId id="267" r:id="rId18"/>
    <p:sldId id="278" r:id="rId19"/>
    <p:sldId id="258" r:id="rId20"/>
    <p:sldId id="259" r:id="rId21"/>
    <p:sldId id="260" r:id="rId22"/>
    <p:sldId id="280" r:id="rId23"/>
    <p:sldId id="276" r:id="rId24"/>
    <p:sldId id="261" r:id="rId25"/>
    <p:sldId id="284" r:id="rId26"/>
    <p:sldId id="281" r:id="rId27"/>
    <p:sldId id="282" r:id="rId28"/>
    <p:sldId id="272" r:id="rId29"/>
    <p:sldId id="269" r:id="rId30"/>
    <p:sldId id="268" r:id="rId31"/>
    <p:sldId id="277" r:id="rId32"/>
  </p:sldIdLst>
  <p:sldSz cx="6858000" cy="9144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494"/>
    <p:restoredTop sz="94692"/>
  </p:normalViewPr>
  <p:slideViewPr>
    <p:cSldViewPr snapToObjects="1">
      <p:cViewPr varScale="1">
        <p:scale>
          <a:sx n="79" d="100"/>
          <a:sy n="79" d="100"/>
        </p:scale>
        <p:origin x="584" y="216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0C3505-01FD-DB42-8CA1-762BDB26270C}" type="datetimeFigureOut">
              <a:rPr lang="en-US" smtClean="0"/>
              <a:t>6/14/23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804BB2-FAD6-F746-92CA-B792CD052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394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E894F-676C-C143-83DB-6A86516261A0}" type="datetimeFigureOut">
              <a:rPr lang="en-US" smtClean="0"/>
              <a:pPr/>
              <a:t>6/14/23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8E0EA-0047-B949-BBF8-87A045242E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E894F-676C-C143-83DB-6A86516261A0}" type="datetimeFigureOut">
              <a:rPr lang="en-US" smtClean="0"/>
              <a:pPr/>
              <a:t>6/14/23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8E0EA-0047-B949-BBF8-87A045242E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729037" y="488951"/>
            <a:ext cx="1157288" cy="104013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7175" y="488951"/>
            <a:ext cx="3357563" cy="104013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E894F-676C-C143-83DB-6A86516261A0}" type="datetimeFigureOut">
              <a:rPr lang="en-US" smtClean="0"/>
              <a:pPr/>
              <a:t>6/14/23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8E0EA-0047-B949-BBF8-87A045242E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E894F-676C-C143-83DB-6A86516261A0}" type="datetimeFigureOut">
              <a:rPr lang="en-US" smtClean="0"/>
              <a:pPr/>
              <a:t>6/14/23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8E0EA-0047-B949-BBF8-87A045242E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E894F-676C-C143-83DB-6A86516261A0}" type="datetimeFigureOut">
              <a:rPr lang="en-US" smtClean="0"/>
              <a:pPr/>
              <a:t>6/14/23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8E0EA-0047-B949-BBF8-87A045242E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7175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28900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E894F-676C-C143-83DB-6A86516261A0}" type="datetimeFigureOut">
              <a:rPr lang="en-US" smtClean="0"/>
              <a:pPr/>
              <a:t>6/14/23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8E0EA-0047-B949-BBF8-87A045242E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E894F-676C-C143-83DB-6A86516261A0}" type="datetimeFigureOut">
              <a:rPr lang="en-US" smtClean="0"/>
              <a:pPr/>
              <a:t>6/14/23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8E0EA-0047-B949-BBF8-87A045242E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E894F-676C-C143-83DB-6A86516261A0}" type="datetimeFigureOut">
              <a:rPr lang="en-US" smtClean="0"/>
              <a:pPr/>
              <a:t>6/14/23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8E0EA-0047-B949-BBF8-87A045242E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E894F-676C-C143-83DB-6A86516261A0}" type="datetimeFigureOut">
              <a:rPr lang="en-US" smtClean="0"/>
              <a:pPr/>
              <a:t>6/14/23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8E0EA-0047-B949-BBF8-87A045242E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E894F-676C-C143-83DB-6A86516261A0}" type="datetimeFigureOut">
              <a:rPr lang="en-US" smtClean="0"/>
              <a:pPr/>
              <a:t>6/14/23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8E0EA-0047-B949-BBF8-87A045242E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E894F-676C-C143-83DB-6A86516261A0}" type="datetimeFigureOut">
              <a:rPr lang="en-US" smtClean="0"/>
              <a:pPr/>
              <a:t>6/14/23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8E0EA-0047-B949-BBF8-87A045242E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5E894F-676C-C143-83DB-6A86516261A0}" type="datetimeFigureOut">
              <a:rPr lang="en-US" smtClean="0"/>
              <a:pPr/>
              <a:t>6/14/23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08E0EA-0047-B949-BBF8-87A045242E3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CF8AD-BDE2-95F7-9744-E649CB1C7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AD47BF-08F9-25D9-BB1E-C533FB8FCF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767" y="33847"/>
            <a:ext cx="6440594" cy="9110153"/>
          </a:xfrm>
        </p:spPr>
      </p:pic>
    </p:spTree>
    <p:extLst>
      <p:ext uri="{BB962C8B-B14F-4D97-AF65-F5344CB8AC3E}">
        <p14:creationId xmlns:p14="http://schemas.microsoft.com/office/powerpoint/2010/main" val="839388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C3A4A-2EAB-A27D-A462-A21EF5954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452981-C5BD-BE7D-C808-A94C3A9C28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9392" y="-36005"/>
            <a:ext cx="6957392" cy="9208805"/>
          </a:xfrm>
        </p:spPr>
      </p:pic>
    </p:spTree>
    <p:extLst>
      <p:ext uri="{BB962C8B-B14F-4D97-AF65-F5344CB8AC3E}">
        <p14:creationId xmlns:p14="http://schemas.microsoft.com/office/powerpoint/2010/main" val="1599172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0DE55E-A6A1-7B6E-B649-971FF1434F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08520"/>
            <a:ext cx="6858000" cy="9321841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6FB8BEB-D5C3-22B9-8F34-D04853AC7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38" y="-68105"/>
            <a:ext cx="6793262" cy="9212105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 can't Concentrate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652" y="0"/>
            <a:ext cx="6534696" cy="9241024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Emotional_Containment_15_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85661"/>
            <a:ext cx="6857999" cy="9554205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5_3_WAYS OF RELATING AND RESPONDING TO CHILDREN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762" y="79064"/>
            <a:ext cx="6537838" cy="9245464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5675E7-F964-3691-F8FA-CC77B3A2F5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53" y="-41233"/>
            <a:ext cx="6550815" cy="9266060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he _Importance_of_a_Secure_Base_28_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388" y="0"/>
            <a:ext cx="6466087" cy="9144000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19CB2-497E-F46F-3822-8DCFC1B82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961DAD-4D0B-9054-6236-41B94E660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53154"/>
            <a:ext cx="6837719" cy="9231542"/>
          </a:xfrm>
        </p:spPr>
      </p:pic>
    </p:spTree>
    <p:extLst>
      <p:ext uri="{BB962C8B-B14F-4D97-AF65-F5344CB8AC3E}">
        <p14:creationId xmlns:p14="http://schemas.microsoft.com/office/powerpoint/2010/main" val="1659259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LIZ IS RESISTANT_25_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6512"/>
            <a:ext cx="6857999" cy="9144000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2C90-9DFE-45BB-0E73-BC9CB9C5F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214CD6-FC65-DC38-431E-CFE83EAAB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632" y="-43967"/>
            <a:ext cx="6624736" cy="9240159"/>
          </a:xfrm>
        </p:spPr>
      </p:pic>
    </p:spTree>
    <p:extLst>
      <p:ext uri="{BB962C8B-B14F-4D97-AF65-F5344CB8AC3E}">
        <p14:creationId xmlns:p14="http://schemas.microsoft.com/office/powerpoint/2010/main" val="3493045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OM IS CHAOTIC_23_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" y="36512"/>
            <a:ext cx="6659577" cy="9144000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CD4EC3A-BF66-A644-A439-F75449F76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270" y="-168541"/>
            <a:ext cx="6865270" cy="9412978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2C866-0E68-FAC7-F81B-7D9086E17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675953-5A52-FAB2-41C4-EC916A70F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3436" y="1115616"/>
            <a:ext cx="7129554" cy="6624736"/>
          </a:xfrm>
        </p:spPr>
      </p:pic>
    </p:spTree>
    <p:extLst>
      <p:ext uri="{BB962C8B-B14F-4D97-AF65-F5344CB8AC3E}">
        <p14:creationId xmlns:p14="http://schemas.microsoft.com/office/powerpoint/2010/main" val="2901231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D92504B-95EE-01A7-7209-0EE770B64D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32050"/>
            <a:ext cx="6859221" cy="9404540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NEGATIVE_TRAUMA_CYCLE_15_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0"/>
            <a:ext cx="6537838" cy="9245464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CA228-C9FD-9E7F-B781-6F251CF42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2D95BD-7C90-51AD-EB11-69895AC18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4804" y="1115616"/>
            <a:ext cx="6954183" cy="6480720"/>
          </a:xfrm>
        </p:spPr>
      </p:pic>
    </p:spTree>
    <p:extLst>
      <p:ext uri="{BB962C8B-B14F-4D97-AF65-F5344CB8AC3E}">
        <p14:creationId xmlns:p14="http://schemas.microsoft.com/office/powerpoint/2010/main" val="1066503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FB0E8-384A-5148-DF8D-4A6FB182D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203A49-815C-47BD-A1FB-666F29E68A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858000" cy="9144000"/>
          </a:xfrm>
        </p:spPr>
      </p:pic>
    </p:spTree>
    <p:extLst>
      <p:ext uri="{BB962C8B-B14F-4D97-AF65-F5344CB8AC3E}">
        <p14:creationId xmlns:p14="http://schemas.microsoft.com/office/powerpoint/2010/main" val="1489203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B040B-95B6-8BB1-A1AA-29AB69B0A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932D65-2270-99D4-E4E3-9D12F7E2FE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81621"/>
            <a:ext cx="6957392" cy="9144561"/>
          </a:xfrm>
        </p:spPr>
      </p:pic>
    </p:spTree>
    <p:extLst>
      <p:ext uri="{BB962C8B-B14F-4D97-AF65-F5344CB8AC3E}">
        <p14:creationId xmlns:p14="http://schemas.microsoft.com/office/powerpoint/2010/main" val="13706385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5F24ED7-75B1-1976-6118-B66FF39F25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9909"/>
            <a:ext cx="6857999" cy="9302399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03AA618-1E51-B15B-D89F-C36BDF8E71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30345"/>
            <a:ext cx="6857999" cy="9402834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B562A-1259-D765-85BF-F2766C5E0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DDE3B4-A4FE-8046-99F9-3EFB29ED8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632" y="-115975"/>
            <a:ext cx="6741368" cy="9402836"/>
          </a:xfrm>
        </p:spPr>
      </p:pic>
    </p:spTree>
    <p:extLst>
      <p:ext uri="{BB962C8B-B14F-4D97-AF65-F5344CB8AC3E}">
        <p14:creationId xmlns:p14="http://schemas.microsoft.com/office/powerpoint/2010/main" val="23456146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BUILDING_Up_15_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513" y="0"/>
            <a:ext cx="6466087" cy="9144000"/>
          </a:xfr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8BAA6-6912-B18F-21BF-94BEC1028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C44FB0-4E9E-B500-921C-C998EF96A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1003" y="0"/>
            <a:ext cx="6969003" cy="9634753"/>
          </a:xfrm>
        </p:spPr>
      </p:pic>
    </p:spTree>
    <p:extLst>
      <p:ext uri="{BB962C8B-B14F-4D97-AF65-F5344CB8AC3E}">
        <p14:creationId xmlns:p14="http://schemas.microsoft.com/office/powerpoint/2010/main" val="3684597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14C00-3C02-E81F-04CD-30B896867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D52656-3FC7-12D0-997D-3152CF8B8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75656"/>
            <a:ext cx="7101408" cy="6192688"/>
          </a:xfrm>
        </p:spPr>
      </p:pic>
    </p:spTree>
    <p:extLst>
      <p:ext uri="{BB962C8B-B14F-4D97-AF65-F5344CB8AC3E}">
        <p14:creationId xmlns:p14="http://schemas.microsoft.com/office/powerpoint/2010/main" val="2468989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On_Their_Minds_15_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-58736"/>
            <a:ext cx="6507621" cy="9202736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rauma Inhibts_thicker_15_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514" y="0"/>
            <a:ext cx="6466086" cy="9144000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Trauma Inner_Outer-24_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00" y="0"/>
            <a:ext cx="6515100" cy="9213310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5CE8B3-5939-A77A-671A-970C8F89E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24" y="-150317"/>
            <a:ext cx="6741368" cy="9402837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42C5B05-9E55-839B-4AC3-F6AB26C605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30345"/>
            <a:ext cx="6857999" cy="9402834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2624</TotalTime>
  <Words>5</Words>
  <Application>Microsoft Macintosh PowerPoint</Application>
  <PresentationFormat>On-screen Show (4:3)</PresentationFormat>
  <Paragraphs>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.</vt:lpstr>
      <vt:lpstr>PowerPoint Presentation</vt:lpstr>
      <vt:lpstr>PowerPoint Presentation</vt:lpstr>
      <vt:lpstr>.</vt:lpstr>
      <vt:lpstr>.</vt:lpstr>
      <vt:lpstr>PowerPoint Presentation</vt:lpstr>
      <vt:lpstr>PowerPoint Presentation</vt:lpstr>
      <vt:lpstr>PowerPoint Presentation</vt:lpstr>
      <vt:lpstr>PowerPoint Presentation</vt:lpstr>
      <vt:lpstr>.</vt:lpstr>
    </vt:vector>
  </TitlesOfParts>
  <Company>ABC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ABC</dc:creator>
  <cp:lastModifiedBy>Angela Greenwood</cp:lastModifiedBy>
  <cp:revision>23</cp:revision>
  <dcterms:created xsi:type="dcterms:W3CDTF">2023-04-07T13:46:30Z</dcterms:created>
  <dcterms:modified xsi:type="dcterms:W3CDTF">2023-06-15T14:45:50Z</dcterms:modified>
</cp:coreProperties>
</file>